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82" r:id="rId5"/>
    <p:sldId id="284" r:id="rId6"/>
    <p:sldId id="276" r:id="rId7"/>
    <p:sldId id="273" r:id="rId8"/>
    <p:sldId id="277" r:id="rId9"/>
    <p:sldId id="275" r:id="rId10"/>
    <p:sldId id="279" r:id="rId11"/>
    <p:sldId id="281" r:id="rId12"/>
    <p:sldId id="283" r:id="rId13"/>
    <p:sldId id="274" r:id="rId14"/>
    <p:sldId id="285" r:id="rId15"/>
    <p:sldId id="286" r:id="rId16"/>
    <p:sldId id="278" r:id="rId17"/>
    <p:sldId id="287" r:id="rId18"/>
    <p:sldId id="28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DF65A-0ADB-43E8-A635-65D574EFDA57}" type="datetimeFigureOut">
              <a:rPr lang="ru-RU" smtClean="0"/>
              <a:pPr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C856-82AB-4040-9B3B-41AF3E9248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320438" cy="233169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  <a:endParaRPr lang="ru-RU" sz="6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41525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Работа членов фотоклуба</a:t>
            </a:r>
          </a:p>
          <a:p>
            <a:pPr>
              <a:defRPr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«Сквозь призму объектива» </a:t>
            </a:r>
          </a:p>
          <a:p>
            <a:pPr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Руководитель: Игорь Дендебер</a:t>
            </a:r>
          </a:p>
          <a:p>
            <a:pPr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Составитель: Наталия Васильева</a:t>
            </a:r>
          </a:p>
          <a:p>
            <a:pPr lvl="0" eaLnBrk="0" fontAlgn="base" hangingPunct="0">
              <a:spcAft>
                <a:spcPct val="0"/>
              </a:spcAft>
            </a:pPr>
            <a:endParaRPr lang="ru-RU" b="1" i="1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00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072198" y="628652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Никиты Закупнева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Рисунок 5" descr="0_144e8c_946bc5c1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52"/>
            <a:ext cx="4429131" cy="5905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5720" y="2571744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 феврале много инея на деревьях — будет много меда.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http://www.lenagold.ru/fon/clipart/s/sneg/sneg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357186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lenagold.ru/fon/clipart/s/sneg/sneg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857232"/>
            <a:ext cx="18573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600076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Туманы в феврале предвещают дождливый год.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мамино\с рабочего места\Зима\Февраль\И.Дендеб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621614" cy="508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2454400"/>
            <a:ext cx="461665" cy="32606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Игоря Дендебера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enagold.ru/fon/clipart/s/sneg/sneg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pic>
        <p:nvPicPr>
          <p:cNvPr id="3" name="Picture 2" descr="G:\снег\Q6GXq_sJ4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714356"/>
            <a:ext cx="7215206" cy="5410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3349222"/>
            <a:ext cx="461665" cy="23657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Дарьи Бугаевой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Снег идёт как крупа – жди мороза.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lenagold.ru/fon/clipart/s/sneg/sneg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52"/>
            <a:ext cx="3745717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00826" y="6215082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Ольги Василенко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5857892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Снег прилипает к деревьям — тепло будет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7" name="Picture 2" descr="D:\мамино\с рабочего места\Зима конкурс\Зима\зима\DSC_2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489576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52149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4429132"/>
            <a:ext cx="287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Инны Щербаковой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pic>
        <p:nvPicPr>
          <p:cNvPr id="2050" name="Picture 2" descr="D:\мамино\с рабочего места\Зима\Февраль\Шкр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92" y="928670"/>
            <a:ext cx="8001057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5643578"/>
            <a:ext cx="88583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Солнце теперь дольше стоит над горизонтом, и хоть еще очень слабое, тем не менее в лесу появляются тальники. Снег твердеет и покрывается обледенелой корочкой, тропинки теперь притоптаны, дороги имеют приглаженную колею.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357430"/>
            <a:ext cx="461665" cy="27199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Татьяны Шкред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074"/>
            <a:ext cx="242886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4500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5" y="1214422"/>
            <a:ext cx="4143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Месяц февраль непродолжительный, весь наполнен ожиданием весны. И вот 15 февраля - ключевая дата - Сретенье. Встреча зимы с весной. И солнце уже наполнено весенними силами, и природа в ожидании затаилась, и народ уже к встрече весны-красы готовится. По Сретенью о весне говорили: если тепло и застучит капель, то ждать весну раннюю недолго будет, ну а если снег и холод, то и весна придет нескоро, а приходить долго будет с сыростью и дождями.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Picture 2" descr="D:\мамино\с рабочего места\Зима\Февраль\Щербакова Ин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702" y="214290"/>
            <a:ext cx="4500595" cy="600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00826" y="6429396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Инны Щербаковой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04152" y="3494367"/>
            <a:ext cx="33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Дарьи Бугаевой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 descr="G:\снег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28794" y="928670"/>
            <a:ext cx="6572985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28794" y="6000767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Чем холоднее последняя неделя февраля, тем теплее в марте. 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мамино\с рабочего места\Зима конкурс\Зима\DSC_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482206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000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45" y="1428736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Не отпускает зима холода, под конец вдарит морозами. От этого и 17 февраля Николаем Студеным прозвали. Редкий год на Руси этот день обходится без морозов. Никола Студеный на мороз тароват.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D:\мамино\с рабочего места\Зима конкурс\Зима\DSC_0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52"/>
            <a:ext cx="5143537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43504" y="4286256"/>
            <a:ext cx="3857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А 24 февраля - Власьев день.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Власьевские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морозы. Так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Власьевскими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морозами оттягивает зима приход весны , не хочет просто так сдаваться. Мороз запел - санный след оледенел. Прольет 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Власий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маслица на дороги - зиме пора уносить ноги 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7861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Инны Щербаковой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428736"/>
            <a:ext cx="4000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Оттягивает зима приход весны , не хочет просто так сдаваться. Но подходит к концу недолгий месяц февраль, а с ним и зима завершает свой сезон. Окончание зимы и наступление новой весны на Руси широко отмечается Масленицей. Всю неделю пекутся блины, устраиваются потешные игры и сжигается чучело. Так, с плясками и гуляньем провожали зиму и радовались весне.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мамино\с рабочего места\Зима\Февраль\Игорь Дендеб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4086228" cy="5448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26" y="650083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Игоря Дендебера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785794"/>
            <a:ext cx="3929090" cy="589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Igor\Desktop\в Отроженском лесу 8 марта 2014 года\DSC_9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4731272" cy="285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143380"/>
            <a:ext cx="42862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Солнечный свет, яркий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настырный, проникает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во все частички спящей зимней природы.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Кажется,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вот и </a:t>
            </a:r>
            <a:r>
              <a:rPr lang="ru-RU" sz="2000" b="1" smtClean="0">
                <a:solidFill>
                  <a:srgbClr val="0070C0"/>
                </a:solidFill>
                <a:latin typeface="Monotype Corsiva" pitchFamily="66" charset="0"/>
              </a:rPr>
              <a:t>наступит </a:t>
            </a:r>
            <a:r>
              <a:rPr lang="ru-RU" sz="2000" b="1" smtClean="0">
                <a:solidFill>
                  <a:srgbClr val="0070C0"/>
                </a:solidFill>
                <a:latin typeface="Monotype Corsiva" pitchFamily="66" charset="0"/>
              </a:rPr>
              <a:t>со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дня на день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весна.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На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вербе пробиваются мягкими пушистыми точками почки - радостный признак скорой весны. </a:t>
            </a:r>
            <a:endParaRPr lang="ru-RU" sz="20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Прощай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, зима! Весна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здравствуй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!</a:t>
            </a:r>
            <a:endParaRPr lang="ru-RU" sz="2000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37147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Игоря Дендебера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929198"/>
            <a:ext cx="314324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283" y="214290"/>
            <a:ext cx="87154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Январь плавно перетекает в стуженый месяц февраль. В феврале зима непростая: много метелей и вьюг.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Январю-батюшке — морозы, февралю — метели.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Вьюги-метели под февраль полетели. 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февраля два друга — метель и вьюга. </a:t>
            </a:r>
          </a:p>
          <a:p>
            <a:pPr lvl="0"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русских он назывался «снеженем», у украинцев и поляков - «лютым». Но в те дни, когда выглядывает солнце, его лучи начинают слегка припекать. Солнце припекает - бока пригревает, так и назвали месяц – бокогрей. Морозы чередуются с потеплениями, потому-то февраль и лютень, и бокогрей.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Бокогреюшко-февраль, он теплом обычно враль.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Февраль и теплом приласкает, и морозом отдубасит.</a:t>
            </a:r>
          </a:p>
          <a:p>
            <a:pPr lvl="0"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Февраль переменчив: то январем потянет, то мартом проглянет.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Совсем немного и наступит Сретенье, это когда в народе говорят - зима с весной встречается. А там и Масленицу на широку ногу гулять, блины печь.  </a:t>
            </a:r>
            <a:endParaRPr 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0" algn="just"/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 </a:t>
            </a:r>
            <a:endParaRPr lang="ru-RU" sz="1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314324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929198"/>
            <a:ext cx="314324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929198"/>
            <a:ext cx="314324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амино\с рабочего места\Зима\Декабрь\Кобзев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698" y="214290"/>
            <a:ext cx="568154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мамино\с рабочего места\Зима\Декабрь\Палихов серг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5929354" cy="3338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844" y="6572272"/>
            <a:ext cx="295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Сергея Палихова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4000504"/>
            <a:ext cx="270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Константина Кобзева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286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1428736"/>
            <a:ext cx="3071834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Последний самый страшный месяц зимы. Месяц лютого голода. Месяц Дотерпи до Весны. Кончаются запасы у зверюшек и в норах, и в подземных кладовых.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enagold.ru/fon/clipart/s/sneg/sneg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33575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4857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643050"/>
            <a:ext cx="4071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 февраля. Макарьев день.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Как Макарьев день наступал, так и о предстоящей весне начинали думать, в приметы смотрели.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Ясный, солнечный Макарьев день — ранняя весна.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А если вечером на небе много звёзд, то зима ещё долго продержится.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6500834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Игоря Дендебера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7" name="Рисунок 6" descr="D:\07.12.2013 год, Зима, Отроженский лес\DSC_91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4035428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6388"/>
            <a:ext cx="242886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февраля. Ефимий.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Ну а если на Ефимия вьюга запорошит, так и весна задержится с приходом. Если на Ефимия метель, то вся неделя будет метельной.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_7e37f_59df52f5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785794"/>
            <a:ext cx="6600871" cy="550072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572264" y="628652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Никиты Закупнева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enagold.ru/fon/clipart/s/sneg/sneg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pic>
        <p:nvPicPr>
          <p:cNvPr id="3" name="Picture 2" descr="D:\мамино\с рабочего места\Зима\Февраль\Дендебеб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7289523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71538" y="3286124"/>
            <a:ext cx="461665" cy="23574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Игоря Дендебера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6143644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Шумит зимний лес – жди оттепели.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lenagold.ru/fon/clipart/s/sneg/sneg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0"/>
            <a:ext cx="164304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:\природа\IMG_131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697551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2198" y="5214950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Екатерины Емельяновой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715016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 февраля. Преподобный Ефрем Сирин. Ефремов день.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На Ефрема ветер понесся — к сырому году. Ефрем Ветродуй принес ветер - к сырому, холодному году. Ветер спутает погоду - быть сырому году.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28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pic>
        <p:nvPicPr>
          <p:cNvPr id="1026" name="Picture 2" descr="D:\мамино\с рабочего места\Зима\Февраль\Василь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6248" y="142852"/>
            <a:ext cx="4639873" cy="618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57950" y="6357958"/>
            <a:ext cx="27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Наталии Васильевой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1" y="1500174"/>
            <a:ext cx="38576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Морозная погода может смениться первыми оттепелями. А ночью снова сильный мороз (сильные морозы в феврале бывают только ночью). В результате появляются вот такие сосульки.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Длинные сосульки в конце февраля — к долгой весне.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Зимой много сосулек – к урожаю овощей.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lenagold.ru/fon/clipart/s/sneg/sneg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643578"/>
            <a:ext cx="171448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Приметы февраля</a:t>
            </a:r>
          </a:p>
          <a:p>
            <a:pPr algn="ctr"/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5929330"/>
            <a:ext cx="864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Февраль три часа дня прибавит.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461665" cy="42984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Фото Игоря Дендебера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1026" name="Picture 2" descr="D:\мамино\с рабочего места\Зима\Февраль\Дендебер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7503919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owflakes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snowflakes2</Template>
  <TotalTime>1181</TotalTime>
  <Words>793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snowflakes2</vt:lpstr>
      <vt:lpstr>Приметы февраля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Волшебное место</dc:title>
  <dc:creator>Наташа</dc:creator>
  <cp:lastModifiedBy>Admin</cp:lastModifiedBy>
  <cp:revision>125</cp:revision>
  <dcterms:created xsi:type="dcterms:W3CDTF">2014-01-28T12:12:51Z</dcterms:created>
  <dcterms:modified xsi:type="dcterms:W3CDTF">2014-03-12T00:29:53Z</dcterms:modified>
</cp:coreProperties>
</file>